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9"/>
  </p:notes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10" r:id="rId13"/>
    <p:sldId id="311" r:id="rId14"/>
    <p:sldId id="312" r:id="rId15"/>
    <p:sldId id="301" r:id="rId16"/>
    <p:sldId id="309" r:id="rId17"/>
    <p:sldId id="294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10"/>
            <p14:sldId id="311"/>
            <p14:sldId id="312"/>
            <p14:sldId id="301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0"/>
    <p:restoredTop sz="61660"/>
  </p:normalViewPr>
  <p:slideViewPr>
    <p:cSldViewPr snapToGrid="0">
      <p:cViewPr varScale="1">
        <p:scale>
          <a:sx n="75" d="100"/>
          <a:sy n="75" d="100"/>
        </p:scale>
        <p:origin x="7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1FD2-4744-8444-A772-E0174A70B928}" type="datetimeFigureOut">
              <a:rPr lang="en-DE" smtClean="0"/>
              <a:t>17.10.23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640EF-DE9D-C040-B9F7-1C10FBC60D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0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oday we’re going to present the result of the project which we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for me as XtAI lab 2 and for Maryam as lab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6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basic visualization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receive complex network and unsorted data structre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eed to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s a result we can have organized data structure and user-friendly bipartate network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 1 side authors and another side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28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3 days ago I added 3 extra endpoints to the base project because Nada needed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I could imagine these worth bonus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Co-editing networks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line of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DE" dirty="0"/>
              <a:t>ode-line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120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Collaboration between authors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16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tracks changes to specific lines in given files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39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ere is the arch of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we’re in the university and it was a scientific project and I thought I should think of future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and the future students which gonna develop firther this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</a:t>
            </a:r>
            <a:r>
              <a:rPr lang="en-DE" dirty="0"/>
              <a:t>s you can see I tried to stick to the best practices like CA and SRP to make it easier for future development or maintanance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5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52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were working in somewhere between github repos and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As you can see we developed here in between an app which receives from git repo a complex netwrok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naysize and make it clean using git2net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nd finally shows it to the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0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Now I wanna talk in more detail about the backend part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Management: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Oversaw the project timeline, ensuring milestones were achieved.</a:t>
            </a: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Library Mastery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Learned and implemented git2net,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pathpy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NetworkX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data pre-processing, calculations, and analytics.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Analysis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Offered insights and intuitions into the collaboration network of a Git repository.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Architecture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Took charge of designing the system's overall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API Setup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Established the API endpoints using Flask.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Backend Development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Focused on clean, maintainable coding practices for backend implementation.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Single Responsibility Principle (SRP) Application: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Ensured that each class/module had only one job, enhancing maintainability and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Documentation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Wrote a README file, provided inline code comments, and ensured overall code readability.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Visualization: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Produced UML diagrams to represent system architecture.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hese are the main tools which have been used in backend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99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Flask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at the end we wanted to user git2net and it’s Python 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 reduce compexity of component integrations I decided to use a Python based framework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65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it2net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t’s the core library which we used to analyse the git repo as well as the network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3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NetworkX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In addition to the analyse and visualization the app can show useful measurements like degree of centrality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Which the calculation are being done using </a:t>
            </a:r>
            <a:r>
              <a:rPr lang="en-GB" dirty="0" err="1"/>
              <a:t>NetworkX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Before we know more about the app it’s required to know what is Bipartite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Graphs which edges can be divided to 2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edges connects sets </a:t>
            </a:r>
            <a:r>
              <a:rPr lang="en-GB" dirty="0" err="1"/>
              <a:t>togethe</a:t>
            </a:r>
            <a:r>
              <a:rPr lang="en-DE" dirty="0"/>
              <a:t>r not edges of the same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3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Authors and files network</a:t>
            </a:r>
            <a:endParaRPr lang="en-DE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Co-editing network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3F533-E68D-8792-C522-CAFB2A02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04800"/>
            <a:ext cx="3487964" cy="47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Co-author graph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C6E08-9CDD-0B81-96F9-98409064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7" y="714117"/>
            <a:ext cx="3868352" cy="36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DE" dirty="0"/>
              <a:t>ine editing paths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A1267-B191-1D66-479F-BC4A6AF2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48" y="430805"/>
            <a:ext cx="4892221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Front-end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23" y="1565697"/>
            <a:ext cx="5376075" cy="18633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Improvements – Nada 🙋🏻‍♀️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diagram of a chat bot&#10;&#10;Description automatically generated with medium confidence">
            <a:extLst>
              <a:ext uri="{FF2B5EF4-FFF2-40B4-BE49-F238E27FC236}">
                <a16:creationId xmlns:a16="http://schemas.microsoft.com/office/drawing/2014/main" id="{F4C12F18-37F7-53F6-1B94-96885C8E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2" y="647700"/>
            <a:ext cx="6036646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BACK-end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Pathpy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70" y="381838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79" y="381838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9B093E-38B7-7EBD-68BF-C3B368A6A273}"/>
              </a:ext>
            </a:extLst>
          </p:cNvPr>
          <p:cNvGrpSpPr/>
          <p:nvPr/>
        </p:nvGrpSpPr>
        <p:grpSpPr>
          <a:xfrm>
            <a:off x="4242654" y="1768595"/>
            <a:ext cx="7772400" cy="2689164"/>
            <a:chOff x="4242654" y="1768595"/>
            <a:chExt cx="7772400" cy="2689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96388B-C3ED-B150-BCD8-A70F4E90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2740" y="1768595"/>
              <a:ext cx="6813492" cy="2824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D80CA6-45C3-FB49-7601-2D0C73321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654" y="2385483"/>
              <a:ext cx="7315200" cy="317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E3902-FA90-4445-94CB-7009B7FD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2654" y="3037446"/>
              <a:ext cx="7683500" cy="33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2F714B-7CE1-7C19-6FA2-6A040ABD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2654" y="3702109"/>
              <a:ext cx="7772400" cy="75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676</Words>
  <Application>Microsoft Macintosh PowerPoint</Application>
  <PresentationFormat>Widescreen</PresentationFormat>
  <Paragraphs>147</Paragraphs>
  <Slides>17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Grandview</vt:lpstr>
      <vt:lpstr>Grandview Display</vt:lpstr>
      <vt:lpstr>Söhne</vt:lpstr>
      <vt:lpstr>CitationVTI</vt:lpstr>
      <vt:lpstr>Graph Analyser</vt:lpstr>
      <vt:lpstr>Agenda</vt:lpstr>
      <vt:lpstr>What is it even about?</vt:lpstr>
      <vt:lpstr>BACK-end</vt:lpstr>
      <vt:lpstr>backend Core tools</vt:lpstr>
      <vt:lpstr>PowerPoint Presentation</vt:lpstr>
      <vt:lpstr>git2net</vt:lpstr>
      <vt:lpstr>Pathpy</vt:lpstr>
      <vt:lpstr>Networkx</vt:lpstr>
      <vt:lpstr>Bipartite graphs</vt:lpstr>
      <vt:lpstr>Authors and files network</vt:lpstr>
      <vt:lpstr>Co-editing network</vt:lpstr>
      <vt:lpstr>Co-author graph</vt:lpstr>
      <vt:lpstr>Line editing paths</vt:lpstr>
      <vt:lpstr>backend architecture</vt:lpstr>
      <vt:lpstr>Front-end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96</cp:revision>
  <dcterms:created xsi:type="dcterms:W3CDTF">2023-09-08T15:53:22Z</dcterms:created>
  <dcterms:modified xsi:type="dcterms:W3CDTF">2023-10-17T16:45:54Z</dcterms:modified>
</cp:coreProperties>
</file>